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74" r:id="rId2"/>
    <p:sldId id="279" r:id="rId3"/>
    <p:sldId id="256" r:id="rId4"/>
    <p:sldId id="258" r:id="rId5"/>
    <p:sldId id="263" r:id="rId6"/>
    <p:sldId id="275" r:id="rId7"/>
    <p:sldId id="267" r:id="rId8"/>
    <p:sldId id="261" r:id="rId9"/>
    <p:sldId id="266" r:id="rId10"/>
    <p:sldId id="270" r:id="rId11"/>
    <p:sldId id="276" r:id="rId12"/>
    <p:sldId id="264" r:id="rId13"/>
    <p:sldId id="272" r:id="rId14"/>
    <p:sldId id="260" r:id="rId15"/>
    <p:sldId id="271" r:id="rId16"/>
    <p:sldId id="277" r:id="rId17"/>
    <p:sldId id="259" r:id="rId18"/>
    <p:sldId id="273" r:id="rId19"/>
    <p:sldId id="257" r:id="rId20"/>
    <p:sldId id="262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80" autoAdjust="0"/>
  </p:normalViewPr>
  <p:slideViewPr>
    <p:cSldViewPr>
      <p:cViewPr varScale="1">
        <p:scale>
          <a:sx n="75" d="100"/>
          <a:sy n="75" d="100"/>
        </p:scale>
        <p:origin x="-36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1C315-C247-44F2-9F9F-0397674BDAB5}" type="datetimeFigureOut">
              <a:rPr lang="ru-RU" smtClean="0"/>
              <a:t>16.09.2021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FEFC0C-278A-46DC-886D-877686C66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02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EFC0C-278A-46DC-886D-877686C661D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499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96D55-12EE-422F-BF78-4031AC4602E4}" type="datetimeFigureOut">
              <a:rPr lang="ru-RU" smtClean="0"/>
              <a:t>16.09.2021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F571-34A2-4548-9664-55086271B37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96D55-12EE-422F-BF78-4031AC4602E4}" type="datetimeFigureOut">
              <a:rPr lang="ru-RU" smtClean="0"/>
              <a:t>16.09.2021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F571-34A2-4548-9664-55086271B3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96D55-12EE-422F-BF78-4031AC4602E4}" type="datetimeFigureOut">
              <a:rPr lang="ru-RU" smtClean="0"/>
              <a:t>16.09.2021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F571-34A2-4548-9664-55086271B3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96D55-12EE-422F-BF78-4031AC4602E4}" type="datetimeFigureOut">
              <a:rPr lang="ru-RU" smtClean="0"/>
              <a:t>16.09.2021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F571-34A2-4548-9664-55086271B37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96D55-12EE-422F-BF78-4031AC4602E4}" type="datetimeFigureOut">
              <a:rPr lang="ru-RU" smtClean="0"/>
              <a:t>16.09.2021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F571-34A2-4548-9664-55086271B3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96D55-12EE-422F-BF78-4031AC4602E4}" type="datetimeFigureOut">
              <a:rPr lang="ru-RU" smtClean="0"/>
              <a:t>16.09.2021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F571-34A2-4548-9664-55086271B37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96D55-12EE-422F-BF78-4031AC4602E4}" type="datetimeFigureOut">
              <a:rPr lang="ru-RU" smtClean="0"/>
              <a:t>16.09.2021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F571-34A2-4548-9664-55086271B37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96D55-12EE-422F-BF78-4031AC4602E4}" type="datetimeFigureOut">
              <a:rPr lang="ru-RU" smtClean="0"/>
              <a:t>16.09.2021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F571-34A2-4548-9664-55086271B3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96D55-12EE-422F-BF78-4031AC4602E4}" type="datetimeFigureOut">
              <a:rPr lang="ru-RU" smtClean="0"/>
              <a:t>16.09.2021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F571-34A2-4548-9664-55086271B3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96D55-12EE-422F-BF78-4031AC4602E4}" type="datetimeFigureOut">
              <a:rPr lang="ru-RU" smtClean="0"/>
              <a:t>16.09.2021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F571-34A2-4548-9664-55086271B3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96D55-12EE-422F-BF78-4031AC4602E4}" type="datetimeFigureOut">
              <a:rPr lang="ru-RU" smtClean="0"/>
              <a:t>16.09.2021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F571-34A2-4548-9664-55086271B37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C96D55-12EE-422F-BF78-4031AC4602E4}" type="datetimeFigureOut">
              <a:rPr lang="ru-RU" smtClean="0"/>
              <a:t>16.09.2021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D70F571-34A2-4548-9664-55086271B37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44824"/>
            <a:ext cx="6512511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>Организация волонтерской деятельности </a:t>
            </a:r>
            <a:br>
              <a:rPr lang="ru-RU" dirty="0" smtClean="0"/>
            </a:br>
            <a:r>
              <a:rPr lang="ru-RU" dirty="0" smtClean="0"/>
              <a:t>в МБОУ СОШ СП </a:t>
            </a:r>
            <a:br>
              <a:rPr lang="ru-RU" dirty="0" smtClean="0"/>
            </a:br>
            <a:r>
              <a:rPr lang="ru-RU" dirty="0" smtClean="0"/>
              <a:t>«Село Булава»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8543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320" y="142942"/>
            <a:ext cx="8229600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dirty="0" smtClean="0"/>
              <a:t>15марта ребята, как истинные тимуровцы, вместе с </a:t>
            </a:r>
            <a:r>
              <a:rPr lang="ru-RU" sz="3200" dirty="0" err="1" smtClean="0"/>
              <a:t>Витулевич</a:t>
            </a:r>
            <a:r>
              <a:rPr lang="ru-RU" sz="3200" dirty="0" smtClean="0"/>
              <a:t> С.В. тайно помогли </a:t>
            </a:r>
            <a:r>
              <a:rPr lang="ru-RU" sz="3200" dirty="0" err="1" smtClean="0"/>
              <a:t>Яптунаю</a:t>
            </a:r>
            <a:r>
              <a:rPr lang="ru-RU" sz="3200" dirty="0" smtClean="0"/>
              <a:t> А.Б.</a:t>
            </a:r>
            <a:endParaRPr lang="ru-RU" sz="3200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2204864"/>
            <a:ext cx="8488963" cy="425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416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"/>
          <a:stretch/>
        </p:blipFill>
        <p:spPr bwMode="auto">
          <a:xfrm>
            <a:off x="107504" y="116632"/>
            <a:ext cx="8928992" cy="33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7"/>
          <a:stretch/>
        </p:blipFill>
        <p:spPr bwMode="auto">
          <a:xfrm>
            <a:off x="114131" y="3024000"/>
            <a:ext cx="8922365" cy="38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819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8761" y="1268759"/>
            <a:ext cx="4168324" cy="4192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761" y="3324393"/>
            <a:ext cx="4705450" cy="352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9448"/>
            <a:ext cx="8783137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22 марта Добрый отряд поспешил на помощь Брал В.Г.</a:t>
            </a:r>
            <a:endParaRPr lang="ru-RU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87085" y="1268760"/>
            <a:ext cx="4496224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575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3204"/>
            <a:ext cx="8229600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dirty="0" smtClean="0"/>
              <a:t>2 апреля ребята помогли </a:t>
            </a:r>
            <a:r>
              <a:rPr lang="ru-RU" sz="3200" dirty="0" err="1" smtClean="0"/>
              <a:t>Дечули</a:t>
            </a:r>
            <a:r>
              <a:rPr lang="ru-RU" sz="3200" dirty="0" smtClean="0"/>
              <a:t> К. П., за что она их напоила чаем с вкусным пирогом</a:t>
            </a:r>
            <a:endParaRPr lang="ru-RU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2964" y="2415920"/>
            <a:ext cx="3862986" cy="2818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1" y="1844824"/>
            <a:ext cx="5277763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09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6901" y="4085901"/>
            <a:ext cx="3846394" cy="25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575" y="4166098"/>
            <a:ext cx="2880320" cy="248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574" y="804216"/>
            <a:ext cx="5779013" cy="584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623" y="136579"/>
            <a:ext cx="82296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27апреля - помощь </a:t>
            </a:r>
            <a:r>
              <a:rPr lang="ru-RU" sz="2800" dirty="0" err="1" smtClean="0"/>
              <a:t>Пассар</a:t>
            </a:r>
            <a:r>
              <a:rPr lang="ru-RU" sz="2800" dirty="0" smtClean="0"/>
              <a:t> Розе Ильиничне </a:t>
            </a:r>
            <a:endParaRPr lang="ru-RU" sz="2800" dirty="0"/>
          </a:p>
        </p:txBody>
      </p:sp>
      <p:sp>
        <p:nvSpPr>
          <p:cNvPr id="3" name="AutoShape 4" descr="https://apf.mail.ru/cgi-bin/readmsg?id=16300276581885031424;0;1&amp;exif=1&amp;full=1&amp;x-email=vetkan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5934587" y="804216"/>
            <a:ext cx="3048708" cy="37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8285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216" y="773806"/>
            <a:ext cx="7585567" cy="568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505" y="163538"/>
            <a:ext cx="82296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1 мая ребята во второй раз пошли к </a:t>
            </a:r>
            <a:r>
              <a:rPr lang="ru-RU" sz="2400" dirty="0" err="1" smtClean="0"/>
              <a:t>Пассар</a:t>
            </a:r>
            <a:r>
              <a:rPr lang="ru-RU" sz="2400" dirty="0" smtClean="0"/>
              <a:t> Р.И.</a:t>
            </a:r>
            <a:endParaRPr lang="ru-RU" sz="2400" dirty="0"/>
          </a:p>
        </p:txBody>
      </p:sp>
      <p:sp>
        <p:nvSpPr>
          <p:cNvPr id="3" name="AutoShape 2" descr="https://apf.mail.ru/cgi-bin/readmsg?id=16300293721713475597;0;1&amp;exif=1&amp;full=1&amp;x-email=vetkan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apf.mail.ru/cgi-bin/readmsg?id=16300379461544282450;0;4&amp;exif=1&amp;full=1&amp;x-email=vetkan%40inbox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592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488" y="3394504"/>
            <a:ext cx="4219593" cy="3463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488" y="155675"/>
            <a:ext cx="4219593" cy="316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7355" y="1073765"/>
            <a:ext cx="4307610" cy="464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1189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1138472"/>
            <a:ext cx="3589476" cy="234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45052" y="1138473"/>
            <a:ext cx="4187388" cy="317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3485194"/>
            <a:ext cx="7776864" cy="335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990" y="103091"/>
            <a:ext cx="8229600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400" dirty="0" smtClean="0"/>
              <a:t>Наших волонтеров волнует экологическая обстановка в селе!</a:t>
            </a:r>
            <a:br>
              <a:rPr lang="ru-RU" sz="2400" dirty="0" smtClean="0"/>
            </a:br>
            <a:r>
              <a:rPr lang="ru-RU" sz="2400" dirty="0" smtClean="0"/>
              <a:t>15 мая - уборка мусора по улице «Центральная»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11184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786" y="339734"/>
            <a:ext cx="8229600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22 мая помогли </a:t>
            </a:r>
            <a:r>
              <a:rPr lang="ru-RU" sz="2000" dirty="0" err="1" smtClean="0"/>
              <a:t>Росугбу</a:t>
            </a:r>
            <a:r>
              <a:rPr lang="ru-RU" sz="2000" dirty="0" smtClean="0"/>
              <a:t> Галине Ивановне. Ребята сложили дрова и убрали территорию</a:t>
            </a:r>
            <a:endParaRPr lang="ru-RU" sz="20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9" y="1260186"/>
            <a:ext cx="5099998" cy="3824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8506" y="1260184"/>
            <a:ext cx="4053626" cy="382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968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9776"/>
            <a:ext cx="8229600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31 мая ребята совершили экологический десант </a:t>
            </a:r>
            <a:br>
              <a:rPr lang="ru-RU" sz="2000" dirty="0" smtClean="0"/>
            </a:br>
            <a:r>
              <a:rPr lang="ru-RU" sz="2000" dirty="0" smtClean="0"/>
              <a:t>по Набережной улице. </a:t>
            </a:r>
            <a:endParaRPr lang="ru-RU" sz="20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412776"/>
            <a:ext cx="521360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0072" y="1412776"/>
            <a:ext cx="392400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123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" indent="0" algn="just">
              <a:buNone/>
            </a:pPr>
            <a:r>
              <a:rPr lang="ru-RU" dirty="0" smtClean="0"/>
              <a:t>	В феврале 2021 года наша школа стала участником Всероссийской акции «Добрая суббота». В школе появился Добрый отряд, куратором которого стала </a:t>
            </a:r>
            <a:r>
              <a:rPr lang="ru-RU" dirty="0" err="1" smtClean="0"/>
              <a:t>Веткан</a:t>
            </a:r>
            <a:r>
              <a:rPr lang="ru-RU" dirty="0" smtClean="0"/>
              <a:t> Светлана Владимировна, школьный педагог-психолог.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2852936"/>
            <a:ext cx="6624736" cy="3709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6931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apf.mail.ru/cgi-bin/readmsg?id=16298766140798969592;0;1&amp;exif=1&amp;full=1&amp;x-email=vetkan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apf.mail.ru/cgi-bin/readmsg?id=16298766140798969592;0;1&amp;exif=1&amp;full=1&amp;x-email=vetkan%40inbox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7383" y="1274637"/>
            <a:ext cx="6986806" cy="524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6088" y="322384"/>
            <a:ext cx="8229600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26 июня ребят привлекли к организации Праздника первой рыбы. Ребята убрали территорию от мусора, а так же помогли украсить сцену.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71643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420888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653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19" y="243544"/>
            <a:ext cx="8728533" cy="2033328"/>
          </a:xfrm>
        </p:spPr>
        <p:txBody>
          <a:bodyPr>
            <a:normAutofit/>
          </a:bodyPr>
          <a:lstStyle/>
          <a:p>
            <a:r>
              <a:rPr lang="ru-RU" dirty="0" smtClean="0"/>
              <a:t>13 февраля – Добрый отряд отправился к </a:t>
            </a:r>
            <a:r>
              <a:rPr lang="ru-RU" dirty="0" err="1" smtClean="0"/>
              <a:t>Дечули</a:t>
            </a:r>
            <a:r>
              <a:rPr lang="ru-RU" dirty="0" smtClean="0"/>
              <a:t> Надежде Павловне, учителю начальных классов. По пути ребята очистили школьную автобусную остановку от снега.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2492896"/>
            <a:ext cx="3996067" cy="357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7984" y="2852936"/>
            <a:ext cx="4552069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048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518192"/>
            <a:ext cx="4464496" cy="334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5500" y="76653"/>
            <a:ext cx="4444273" cy="304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78578"/>
            <a:ext cx="4464496" cy="357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37"/>
          <a:stretch/>
        </p:blipFill>
        <p:spPr bwMode="auto">
          <a:xfrm>
            <a:off x="4572000" y="2232000"/>
            <a:ext cx="4447773" cy="4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94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apf.mail.ru/cgi-bin/readmsg?id=16298766140798969592;0;1&amp;exif=1&amp;full=1&amp;x-email=vetkan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906" y="1124744"/>
            <a:ext cx="4062055" cy="304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924" y="3785505"/>
            <a:ext cx="4133037" cy="2977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1" y="3127190"/>
            <a:ext cx="4864008" cy="364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"/>
          <a:stretch/>
        </p:blipFill>
        <p:spPr bwMode="auto">
          <a:xfrm>
            <a:off x="4211961" y="1124743"/>
            <a:ext cx="4864008" cy="26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224" y="35662"/>
            <a:ext cx="8740256" cy="1152128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3200" dirty="0" smtClean="0"/>
              <a:t>20февраля – ребята отправились помогать ветерану ВОВ  Истомину А.А.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83171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08" y="113767"/>
            <a:ext cx="8912098" cy="668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686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556792"/>
            <a:ext cx="3888432" cy="502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80480" y="2060848"/>
            <a:ext cx="4684008" cy="374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94580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Если кому-нибудь понадобится помощь – ребята рады помочь! </a:t>
            </a:r>
          </a:p>
          <a:p>
            <a:r>
              <a:rPr lang="ru-RU" dirty="0" smtClean="0"/>
              <a:t>Геращенко Алексей и Казанцев Николай помогли </a:t>
            </a:r>
            <a:r>
              <a:rPr lang="ru-RU" dirty="0" err="1" smtClean="0"/>
              <a:t>Овчинниковой</a:t>
            </a:r>
            <a:r>
              <a:rPr lang="ru-RU" dirty="0" smtClean="0"/>
              <a:t> Р.В. Донести пакеты до дома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918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600" y="1727306"/>
            <a:ext cx="7270700" cy="4959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46973" y="21791040"/>
            <a:ext cx="4440624" cy="462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69287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200" dirty="0" smtClean="0"/>
              <a:t>27 февраля – наша помощь понадобилась </a:t>
            </a:r>
            <a:r>
              <a:rPr lang="ru-RU" sz="3200" dirty="0" err="1" smtClean="0"/>
              <a:t>Гейкер</a:t>
            </a:r>
            <a:r>
              <a:rPr lang="ru-RU" sz="3200" dirty="0" smtClean="0"/>
              <a:t> Лидии Даниловне. Ребята за две субботы справились с заданием.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96223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6 марта – помощь </a:t>
            </a:r>
            <a:r>
              <a:rPr lang="ru-RU" sz="2000" dirty="0" err="1" smtClean="0"/>
              <a:t>Гейкер</a:t>
            </a:r>
            <a:r>
              <a:rPr lang="ru-RU" sz="2000" dirty="0" smtClean="0"/>
              <a:t> Лидии </a:t>
            </a:r>
            <a:br>
              <a:rPr lang="ru-RU" sz="2000" dirty="0" smtClean="0"/>
            </a:br>
            <a:r>
              <a:rPr lang="ru-RU" sz="2000" dirty="0" smtClean="0"/>
              <a:t>Даниловне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823045"/>
            <a:ext cx="6386625" cy="3091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914809"/>
            <a:ext cx="3168352" cy="2689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5278" y="3914808"/>
            <a:ext cx="3030289" cy="2689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375242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976</TotalTime>
  <Words>201</Words>
  <Application>Microsoft Office PowerPoint</Application>
  <PresentationFormat>Экран (4:3)</PresentationFormat>
  <Paragraphs>19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Воздушный поток</vt:lpstr>
      <vt:lpstr>Организация волонтерской деятельности  в МБОУ СОШ СП  «Село Булава»</vt:lpstr>
      <vt:lpstr>Презентация PowerPoint</vt:lpstr>
      <vt:lpstr>Презентация PowerPoint</vt:lpstr>
      <vt:lpstr>Презентация PowerPoint</vt:lpstr>
      <vt:lpstr>20февраля – ребята отправились помогать ветерану ВОВ  Истомину А.А.</vt:lpstr>
      <vt:lpstr>Презентация PowerPoint</vt:lpstr>
      <vt:lpstr>Презентация PowerPoint</vt:lpstr>
      <vt:lpstr>27 февраля – наша помощь понадобилась Гейкер Лидии Даниловне. Ребята за две субботы справились с заданием.</vt:lpstr>
      <vt:lpstr>6 марта – помощь Гейкер Лидии  Даниловне</vt:lpstr>
      <vt:lpstr>15марта ребята, как истинные тимуровцы, вместе с Витулевич С.В. тайно помогли Яптунаю А.Б.</vt:lpstr>
      <vt:lpstr>Презентация PowerPoint</vt:lpstr>
      <vt:lpstr>22 марта Добрый отряд поспешил на помощь Брал В.Г.</vt:lpstr>
      <vt:lpstr>2 апреля ребята помогли Дечули К. П., за что она их напоила чаем с вкусным пирогом</vt:lpstr>
      <vt:lpstr>27апреля - помощь Пассар Розе Ильиничне </vt:lpstr>
      <vt:lpstr>1 мая ребята во второй раз пошли к Пассар Р.И.</vt:lpstr>
      <vt:lpstr>Презентация PowerPoint</vt:lpstr>
      <vt:lpstr>Наших волонтеров волнует экологическая обстановка в селе! 15 мая - уборка мусора по улице «Центральная»</vt:lpstr>
      <vt:lpstr>22 мая помогли Росугбу Галине Ивановне. Ребята сложили дрова и убрали территорию</vt:lpstr>
      <vt:lpstr>31 мая ребята совершили экологический десант  по Набережной улице. </vt:lpstr>
      <vt:lpstr>26 июня ребят привлекли к организации Праздника первой рыбы. Ребята убрали территорию от мусора, а так же помогли украсить сцену. 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Учитель</cp:lastModifiedBy>
  <cp:revision>45</cp:revision>
  <dcterms:created xsi:type="dcterms:W3CDTF">2021-08-25T04:48:34Z</dcterms:created>
  <dcterms:modified xsi:type="dcterms:W3CDTF">2021-09-16T06:24:44Z</dcterms:modified>
</cp:coreProperties>
</file>