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4" r:id="rId1"/>
    <p:sldMasterId id="2147484031" r:id="rId2"/>
  </p:sldMasterIdLst>
  <p:notesMasterIdLst>
    <p:notesMasterId r:id="rId24"/>
  </p:notesMasterIdLst>
  <p:sldIdLst>
    <p:sldId id="256" r:id="rId3"/>
    <p:sldId id="294" r:id="rId4"/>
    <p:sldId id="258" r:id="rId5"/>
    <p:sldId id="280" r:id="rId6"/>
    <p:sldId id="260" r:id="rId7"/>
    <p:sldId id="306" r:id="rId8"/>
    <p:sldId id="259" r:id="rId9"/>
    <p:sldId id="302" r:id="rId10"/>
    <p:sldId id="301" r:id="rId11"/>
    <p:sldId id="296" r:id="rId12"/>
    <p:sldId id="293" r:id="rId13"/>
    <p:sldId id="295" r:id="rId14"/>
    <p:sldId id="299" r:id="rId15"/>
    <p:sldId id="276" r:id="rId16"/>
    <p:sldId id="303" r:id="rId17"/>
    <p:sldId id="271" r:id="rId18"/>
    <p:sldId id="304" r:id="rId19"/>
    <p:sldId id="272" r:id="rId20"/>
    <p:sldId id="305" r:id="rId21"/>
    <p:sldId id="273" r:id="rId22"/>
    <p:sldId id="30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CFECE"/>
    <a:srgbClr val="C5FFC5"/>
    <a:srgbClr val="FFFFFF"/>
    <a:srgbClr val="C1FF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60"/>
  </p:normalViewPr>
  <p:slideViewPr>
    <p:cSldViewPr>
      <p:cViewPr varScale="1">
        <p:scale>
          <a:sx n="82" d="100"/>
          <a:sy n="82" d="100"/>
        </p:scale>
        <p:origin x="146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2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57D71F-FC48-4ED8-9365-1693D5A54531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02A8E-6B88-4A41-8206-8CC51FDF6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092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80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11000"/>
    </mc:Choice>
    <mc:Fallback xmlns="">
      <p:transition advClick="0" advTm="1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52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11000"/>
    </mc:Choice>
    <mc:Fallback xmlns="">
      <p:transition advClick="0" advTm="1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861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11000"/>
    </mc:Choice>
    <mc:Fallback xmlns="">
      <p:transition advClick="0" advTm="1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88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11000"/>
    </mc:Choice>
    <mc:Fallback xmlns="">
      <p:transition advClick="0" advTm="1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148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11000"/>
    </mc:Choice>
    <mc:Fallback xmlns="">
      <p:transition advClick="0" advTm="1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91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11000"/>
    </mc:Choice>
    <mc:Fallback xmlns="">
      <p:transition advClick="0" advTm="1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35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11000"/>
    </mc:Choice>
    <mc:Fallback xmlns="">
      <p:transition advClick="0" advTm="1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81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11000"/>
    </mc:Choice>
    <mc:Fallback xmlns="">
      <p:transition advClick="0" advTm="1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35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31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39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57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11000"/>
    </mc:Choice>
    <mc:Fallback xmlns="">
      <p:transition advClick="0" advTm="1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40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97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35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02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15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14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77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621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88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676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76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11000"/>
    </mc:Choice>
    <mc:Fallback xmlns="">
      <p:transition advClick="0" advTm="1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97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27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46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26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11000"/>
    </mc:Choice>
    <mc:Fallback xmlns="">
      <p:transition advClick="0" advTm="1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80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11000"/>
    </mc:Choice>
    <mc:Fallback xmlns="">
      <p:transition advClick="0" advTm="1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33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11000"/>
    </mc:Choice>
    <mc:Fallback xmlns="">
      <p:transition advClick="0" advTm="1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7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11000"/>
    </mc:Choice>
    <mc:Fallback xmlns="">
      <p:transition advClick="0" advTm="1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7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11000"/>
    </mc:Choice>
    <mc:Fallback xmlns="">
      <p:transition advClick="0" advTm="1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97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11000"/>
    </mc:Choice>
    <mc:Fallback xmlns="">
      <p:transition advClick="0" advTm="1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81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  <p:sldLayoutId id="2147484027" r:id="rId13"/>
    <p:sldLayoutId id="2147484028" r:id="rId14"/>
    <p:sldLayoutId id="2147484029" r:id="rId15"/>
    <p:sldLayoutId id="2147484030" r:id="rId16"/>
  </p:sldLayoutIdLst>
  <mc:AlternateContent xmlns:mc="http://schemas.openxmlformats.org/markup-compatibility/2006" xmlns:p14="http://schemas.microsoft.com/office/powerpoint/2010/main">
    <mc:Choice Requires="p14">
      <p:transition p14:dur="200" advClick="0" advTm="11000"/>
    </mc:Choice>
    <mc:Fallback xmlns="">
      <p:transition advClick="0" advTm="11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79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  <p:sldLayoutId id="2147484044" r:id="rId13"/>
    <p:sldLayoutId id="2147484045" r:id="rId14"/>
    <p:sldLayoutId id="2147484046" r:id="rId15"/>
    <p:sldLayoutId id="2147484047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jpeg"/><Relationship Id="rId5" Type="http://schemas.openxmlformats.org/officeDocument/2006/relationships/image" Target="../media/image70.png"/><Relationship Id="rId10" Type="http://schemas.openxmlformats.org/officeDocument/2006/relationships/image" Target="../media/image75.jpe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jpeg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92080" y="2492896"/>
            <a:ext cx="4176464" cy="1752600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</a:pPr>
            <a:r>
              <a:rPr lang="ru-RU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Рандина</a:t>
            </a:r>
            <a:r>
              <a:rPr lang="ru-RU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ru-RU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Вера Афанасьевна, </a:t>
            </a:r>
          </a:p>
          <a:p>
            <a:pPr>
              <a:spcBef>
                <a:spcPts val="0"/>
              </a:spcBef>
            </a:pPr>
            <a:r>
              <a:rPr lang="ru-RU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 биологии</a:t>
            </a:r>
          </a:p>
          <a:p>
            <a:pPr>
              <a:spcBef>
                <a:spcPts val="0"/>
              </a:spcBef>
            </a:pPr>
            <a:r>
              <a:rPr lang="ru-RU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МБОУ СОШ </a:t>
            </a:r>
          </a:p>
          <a:p>
            <a:pPr>
              <a:spcBef>
                <a:spcPts val="0"/>
              </a:spcBef>
            </a:pPr>
            <a:r>
              <a:rPr lang="ru-RU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 «Село Булава»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22-23\Учитель года\ВИЗИТКА\новые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08" y="-26528"/>
            <a:ext cx="4427984" cy="555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59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16355"/>
    </mc:Choice>
    <mc:Fallback xmlns="">
      <p:transition advClick="0" advTm="1635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9" t="10612" r="33421" b="10129"/>
          <a:stretch/>
        </p:blipFill>
        <p:spPr bwMode="auto">
          <a:xfrm>
            <a:off x="9694" y="4727"/>
            <a:ext cx="4130258" cy="557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6"/>
          <a:stretch/>
        </p:blipFill>
        <p:spPr bwMode="auto">
          <a:xfrm>
            <a:off x="899592" y="3413124"/>
            <a:ext cx="5193158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Lenovo\Desktop\фот\АкцияБерег\20220610_1018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t="10770" r="92"/>
          <a:stretch/>
        </p:blipFill>
        <p:spPr bwMode="auto">
          <a:xfrm rot="5400000">
            <a:off x="4166683" y="1341421"/>
            <a:ext cx="6592690" cy="390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02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12761"/>
    </mc:Choice>
    <mc:Fallback xmlns="">
      <p:transition advClick="0" advTm="12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0063">
            <a:off x="1235420" y="1181036"/>
            <a:ext cx="1561179" cy="2415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E:\20-21г\21фот\портф\IMG-20210314-WA000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980" y="2014347"/>
            <a:ext cx="1902346" cy="3030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3" descr="C:\Users\Lenovo\Desktop\22фото\лыж2022\IMG-20220223-WA00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2" t="5972" r="9318"/>
          <a:stretch/>
        </p:blipFill>
        <p:spPr bwMode="auto">
          <a:xfrm>
            <a:off x="5787021" y="6376"/>
            <a:ext cx="3297291" cy="302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22-23\Учитель года\ВИЗИТКА\новые\лыжня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3422">
            <a:off x="5407254" y="3582995"/>
            <a:ext cx="2118125" cy="286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31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11253"/>
    </mc:Choice>
    <mc:Fallback xmlns="">
      <p:transition advClick="0" advTm="11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D:\22-23\Учитель года\ВИЗИТКА\новые\каратэ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340">
            <a:off x="6426307" y="182075"/>
            <a:ext cx="2399181" cy="329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:\22-23\Учитель года\ВИЗИТКА\новые\IMG-20220418-WA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484">
            <a:off x="587891" y="51304"/>
            <a:ext cx="2273802" cy="340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22-23\Учитель года\ВИЗИТКА\новые\20220820_21413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8" r="32790"/>
          <a:stretch/>
        </p:blipFill>
        <p:spPr bwMode="auto">
          <a:xfrm>
            <a:off x="251520" y="3645024"/>
            <a:ext cx="3657601" cy="304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22-23\Учитель года\ВИЗИТКА\новые\IMG-20220420-WA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667" y="523741"/>
            <a:ext cx="3647728" cy="243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567" y="1874960"/>
            <a:ext cx="2808312" cy="4829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32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4198"/>
    </mc:Choice>
    <mc:Fallback xmlns="">
      <p:transition advClick="0" advTm="24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8EEBD856-EDAF-C47C-C889-EF6BECDEB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18" y="116632"/>
            <a:ext cx="6335108" cy="2925588"/>
          </a:xfrm>
          <a:prstGeom prst="rect">
            <a:avLst/>
          </a:prstGeom>
        </p:spPr>
      </p:pic>
      <p:pic>
        <p:nvPicPr>
          <p:cNvPr id="3074" name="Picture 2" descr="E:\фото\фот.ученики\9Акл.12-13г\фот\поход сент\DSC033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2492896"/>
            <a:ext cx="5820139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89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5329"/>
    </mc:Choice>
    <mc:Fallback xmlns="">
      <p:transition advClick="0" advTm="532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:\20-21г\учит.года\фот\награды\мои\17певч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1174">
            <a:off x="-118746" y="214155"/>
            <a:ext cx="4133355" cy="56886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E:\раб.стол\до2018\фотогр\11кл\с батюшкой\IMG_11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620688"/>
            <a:ext cx="6015186" cy="601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9801"/>
    </mc:Choice>
    <mc:Fallback xmlns="">
      <p:transition advClick="0" advTm="980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 descr="Учиру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8"/>
          <a:stretch>
            <a:fillRect/>
          </a:stretch>
        </p:blipFill>
        <p:spPr bwMode="auto">
          <a:xfrm>
            <a:off x="539552" y="3200400"/>
            <a:ext cx="2557676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dirty="0"/>
            </a:b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601199" y="134120"/>
            <a:ext cx="5646083" cy="3025918"/>
            <a:chOff x="1601199" y="134120"/>
            <a:chExt cx="5646083" cy="3025918"/>
          </a:xfrm>
        </p:grpSpPr>
        <p:pic>
          <p:nvPicPr>
            <p:cNvPr id="15362" name="Picture 2" descr="E:\20-21г\учит.года\фот\награды\мои\1СозданиеКлассКоллект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54746">
              <a:off x="1601199" y="395554"/>
              <a:ext cx="1919461" cy="27132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3" name="Picture 3" descr="E:\20-21г\учит.года\фот\награды\мои\1учитБиол.jpe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3619" y="134120"/>
              <a:ext cx="2022728" cy="2859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4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88" t="21457" r="36164" b="6250"/>
            <a:stretch/>
          </p:blipFill>
          <p:spPr bwMode="auto">
            <a:xfrm rot="950290">
              <a:off x="5321617" y="465660"/>
              <a:ext cx="1925665" cy="269437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4067944" y="3476725"/>
            <a:ext cx="4112691" cy="3045513"/>
            <a:chOff x="2565292" y="3452446"/>
            <a:chExt cx="4112691" cy="3045513"/>
          </a:xfrm>
        </p:grpSpPr>
        <p:pic>
          <p:nvPicPr>
            <p:cNvPr id="15366" name="Picture 6" descr="E:\20-21г\учит.года\фот\награды\мои\17площ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51420">
              <a:off x="2565292" y="3501006"/>
              <a:ext cx="2127701" cy="2996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93" t="23596" r="36165" b="6250"/>
            <a:stretch/>
          </p:blipFill>
          <p:spPr bwMode="auto">
            <a:xfrm rot="728257">
              <a:off x="4577586" y="3452446"/>
              <a:ext cx="2100397" cy="2996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929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1600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" t="21378" r="77913" b="25198"/>
          <a:stretch/>
        </p:blipFill>
        <p:spPr bwMode="auto">
          <a:xfrm rot="19972128">
            <a:off x="487122" y="339930"/>
            <a:ext cx="1727595" cy="250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4" t="7824" r="33333" b="6477"/>
          <a:stretch/>
        </p:blipFill>
        <p:spPr bwMode="auto">
          <a:xfrm rot="21276993">
            <a:off x="2019658" y="63253"/>
            <a:ext cx="1754739" cy="246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8" t="9374" r="34028" b="8050"/>
          <a:stretch/>
        </p:blipFill>
        <p:spPr bwMode="auto">
          <a:xfrm rot="737672">
            <a:off x="3729550" y="359814"/>
            <a:ext cx="1676838" cy="241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4" t="7737" r="32622" b="6251"/>
          <a:stretch/>
        </p:blipFill>
        <p:spPr bwMode="auto">
          <a:xfrm rot="20928064">
            <a:off x="-40602" y="3235120"/>
            <a:ext cx="2264230" cy="314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7" t="7860" r="33302" b="6010"/>
          <a:stretch/>
        </p:blipFill>
        <p:spPr bwMode="auto">
          <a:xfrm>
            <a:off x="1907704" y="4096050"/>
            <a:ext cx="1866354" cy="271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D:\22-23\Учитель года\ВИЗИТКА\новые\img-220926124328-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824">
            <a:off x="5540320" y="70003"/>
            <a:ext cx="1843791" cy="253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1" t="6615" r="33981" b="13072"/>
          <a:stretch/>
        </p:blipFill>
        <p:spPr bwMode="auto">
          <a:xfrm rot="613262">
            <a:off x="7289699" y="720671"/>
            <a:ext cx="1713563" cy="243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0" t="8050" r="32537" b="7291"/>
          <a:stretch/>
        </p:blipFill>
        <p:spPr bwMode="auto">
          <a:xfrm rot="21166322">
            <a:off x="3420117" y="2997350"/>
            <a:ext cx="2056122" cy="279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C:\Users\Lenovo\AppData\Local\Microsoft\Windows\INetCache\Content.Word\Одаренные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" b="3683"/>
          <a:stretch>
            <a:fillRect/>
          </a:stretch>
        </p:blipFill>
        <p:spPr bwMode="auto">
          <a:xfrm>
            <a:off x="6963761" y="3268163"/>
            <a:ext cx="2176256" cy="3302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уч.г.22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22347"/>
            <a:ext cx="2155180" cy="2687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836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11273"/>
    </mc:Choice>
    <mc:Fallback xmlns="">
      <p:transition advClick="0" advTm="11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386" name="Picture 2" descr="E:\20-21г\учит.года\фот\награды\публикации\СвидетельствоБел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" y="548680"/>
            <a:ext cx="4102067" cy="580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E:\20-21г\учит.года\фот\награды\публикации\СвидетельствоРаб.пр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982" y="283608"/>
            <a:ext cx="3270686" cy="462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E:\20-21г\учит.года\фот\награды\публикации\СвидетПубликОргВещ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933" y="35958"/>
            <a:ext cx="2437454" cy="344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010" y="3061239"/>
            <a:ext cx="2668990" cy="377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21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7" t="11328" r="33940" b="9980"/>
          <a:stretch/>
        </p:blipFill>
        <p:spPr bwMode="auto">
          <a:xfrm rot="18719154">
            <a:off x="853761" y="467724"/>
            <a:ext cx="2020015" cy="28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7" t="10891" r="34666" b="9753"/>
          <a:stretch/>
        </p:blipFill>
        <p:spPr bwMode="auto">
          <a:xfrm rot="21351664">
            <a:off x="1934234" y="58454"/>
            <a:ext cx="1924634" cy="28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5" t="7672" r="33413" b="6534"/>
          <a:stretch/>
        </p:blipFill>
        <p:spPr bwMode="auto">
          <a:xfrm rot="772720">
            <a:off x="3690168" y="279667"/>
            <a:ext cx="1822543" cy="263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9" t="7672" r="33305" b="7103"/>
          <a:stretch/>
        </p:blipFill>
        <p:spPr bwMode="auto">
          <a:xfrm rot="1682544">
            <a:off x="5252588" y="799037"/>
            <a:ext cx="1662255" cy="239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" t="20170" r="77898" b="25663"/>
          <a:stretch/>
        </p:blipFill>
        <p:spPr bwMode="auto">
          <a:xfrm>
            <a:off x="323528" y="3544528"/>
            <a:ext cx="2072484" cy="300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0" t="9754" r="34169" b="8807"/>
          <a:stretch/>
        </p:blipFill>
        <p:spPr bwMode="auto">
          <a:xfrm rot="1780183">
            <a:off x="2146686" y="3814244"/>
            <a:ext cx="1929359" cy="263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096" y="3548720"/>
            <a:ext cx="19812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9"/>
          <a:srcRect l="33398" t="9902" r="33205" b="9570"/>
          <a:stretch/>
        </p:blipFill>
        <p:spPr bwMode="auto">
          <a:xfrm>
            <a:off x="6567016" y="3548720"/>
            <a:ext cx="1982470" cy="26879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3635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312"/>
    </mc:Choice>
    <mc:Fallback xmlns="">
      <p:transition advClick="0" advTm="7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91470" y="3254738"/>
            <a:ext cx="4780978" cy="3810718"/>
            <a:chOff x="151062" y="3171294"/>
            <a:chExt cx="3919935" cy="3659480"/>
          </a:xfrm>
        </p:grpSpPr>
        <p:pic>
          <p:nvPicPr>
            <p:cNvPr id="17415" name="Picture 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24" t="27034" r="36398" b="5880"/>
            <a:stretch/>
          </p:blipFill>
          <p:spPr bwMode="auto">
            <a:xfrm>
              <a:off x="2364664" y="3662606"/>
              <a:ext cx="1706333" cy="224416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4" name="Picture 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24" t="22862" r="35945" b="9980"/>
            <a:stretch/>
          </p:blipFill>
          <p:spPr bwMode="auto">
            <a:xfrm>
              <a:off x="1078478" y="3387372"/>
              <a:ext cx="2351047" cy="3047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3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70" t="21458" r="35813" b="11250"/>
            <a:stretch/>
          </p:blipFill>
          <p:spPr bwMode="auto">
            <a:xfrm>
              <a:off x="151062" y="3171294"/>
              <a:ext cx="2855074" cy="3659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Группа 1"/>
          <p:cNvGrpSpPr/>
          <p:nvPr/>
        </p:nvGrpSpPr>
        <p:grpSpPr>
          <a:xfrm>
            <a:off x="0" y="9945"/>
            <a:ext cx="4571234" cy="3635144"/>
            <a:chOff x="0" y="9945"/>
            <a:chExt cx="3996733" cy="3137520"/>
          </a:xfrm>
        </p:grpSpPr>
        <p:pic>
          <p:nvPicPr>
            <p:cNvPr id="17418" name="Picture 10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17" t="25375" r="35717" b="7309"/>
            <a:stretch/>
          </p:blipFill>
          <p:spPr bwMode="auto">
            <a:xfrm>
              <a:off x="2054224" y="186258"/>
              <a:ext cx="1942509" cy="25206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7" name="Picture 9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84" t="26475" r="35604" b="7310"/>
            <a:stretch/>
          </p:blipFill>
          <p:spPr bwMode="auto">
            <a:xfrm>
              <a:off x="914041" y="77522"/>
              <a:ext cx="2280367" cy="28476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6" name="Picture 8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38" t="21875" r="35604" b="10341"/>
            <a:stretch/>
          </p:blipFill>
          <p:spPr bwMode="auto">
            <a:xfrm>
              <a:off x="0" y="9945"/>
              <a:ext cx="2417017" cy="31375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7412" name="Picture 4" descr="E:\20-21г\учит.года\фот\награды\рецензии\рец.цвето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935" y="3047447"/>
            <a:ext cx="2667758" cy="37747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E:\20-21г\учит.года\фот\награды\рецензии\рец.Раб.прогр.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44832"/>
            <a:ext cx="2820612" cy="39910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E:\20-21г\учит.года\фот\награды\рецензии\рец.кости.png"/>
          <p:cNvPicPr>
            <a:picLocks noGrp="1" noChangeAspect="1" noChangeArrowheads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3475" y="332656"/>
            <a:ext cx="2901384" cy="41054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73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10173" r="10185"/>
          <a:stretch/>
        </p:blipFill>
        <p:spPr bwMode="auto">
          <a:xfrm rot="21069302">
            <a:off x="808322" y="187550"/>
            <a:ext cx="3600400" cy="2736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3"/>
          <a:srcRect l="14744" t="15394" r="14583" b="14197"/>
          <a:stretch/>
        </p:blipFill>
        <p:spPr bwMode="auto">
          <a:xfrm rot="490278">
            <a:off x="4155789" y="301918"/>
            <a:ext cx="3967059" cy="23349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6" t="7386" r="32703" b="6262"/>
          <a:stretch/>
        </p:blipFill>
        <p:spPr bwMode="auto">
          <a:xfrm rot="297697">
            <a:off x="6311522" y="3072369"/>
            <a:ext cx="2592469" cy="366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5"/>
          <a:srcRect l="19675" t="15477" r="19144" b="7143"/>
          <a:stretch/>
        </p:blipFill>
        <p:spPr bwMode="auto">
          <a:xfrm>
            <a:off x="2964553" y="3609614"/>
            <a:ext cx="3052636" cy="24410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2" t="7765" r="33389" b="8712"/>
          <a:stretch/>
        </p:blipFill>
        <p:spPr bwMode="auto">
          <a:xfrm rot="21333478">
            <a:off x="188754" y="3184386"/>
            <a:ext cx="2583045" cy="3632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D:\22-23\Учитель года\ВИЗИТКА\новые\курсы20проект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2" r="23566"/>
          <a:stretch/>
        </p:blipFill>
        <p:spPr bwMode="auto">
          <a:xfrm rot="5400000">
            <a:off x="5796402" y="2738418"/>
            <a:ext cx="3622710" cy="300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22-23\Учитель года\ВИЗИТКА\новые\курсы19олимп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847" y="815595"/>
            <a:ext cx="4299720" cy="322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D:\22-23\Учитель года\ВИЗИТКА\новые\курсы2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4" t="27526" r="16153"/>
          <a:stretch/>
        </p:blipFill>
        <p:spPr bwMode="auto">
          <a:xfrm>
            <a:off x="2233154" y="1632554"/>
            <a:ext cx="4738255" cy="359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21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5206"/>
    </mc:Choice>
    <mc:Fallback xmlns="">
      <p:transition advClick="0" advTm="35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4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74" fill="hold">
                                          <p:stCondLst>
                                            <p:cond delay="148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74" fill="hold">
                                          <p:stCondLst>
                                            <p:cond delay="222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74" fill="hold">
                                          <p:stCondLst>
                                            <p:cond delay="296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5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35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5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5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5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8" t="7621" r="33211" b="7886"/>
          <a:stretch/>
        </p:blipFill>
        <p:spPr bwMode="auto">
          <a:xfrm rot="596552">
            <a:off x="4966662" y="1122230"/>
            <a:ext cx="2819609" cy="398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3" t="8996" r="33518" b="6913"/>
          <a:stretch/>
        </p:blipFill>
        <p:spPr bwMode="auto">
          <a:xfrm rot="20964574">
            <a:off x="899592" y="1045155"/>
            <a:ext cx="3510880" cy="495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1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4388"/>
    </mc:Choice>
    <mc:Fallback xmlns="">
      <p:transition advClick="0" advTm="438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>
                <a:solidFill>
                  <a:srgbClr val="C00000"/>
                </a:solidFill>
                <a:latin typeface="Monotype Corsiva" pitchFamily="66" charset="0"/>
              </a:rPr>
              <a:t>Спасибо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6600" dirty="0">
                <a:solidFill>
                  <a:srgbClr val="C00000"/>
                </a:solidFill>
                <a:latin typeface="Monotype Corsiva" pitchFamily="66" charset="0"/>
              </a:rPr>
              <a:t>за внимание</a:t>
            </a:r>
          </a:p>
          <a:p>
            <a:pPr marL="0" indent="0">
              <a:buNone/>
            </a:pPr>
            <a:endParaRPr lang="ru-RU" sz="66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4" name="Улыбающееся лицо 3"/>
          <p:cNvSpPr/>
          <p:nvPr/>
        </p:nvSpPr>
        <p:spPr>
          <a:xfrm>
            <a:off x="5958408" y="3933056"/>
            <a:ext cx="1584176" cy="129614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50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2-23\СС\P1170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89664"/>
            <a:ext cx="3823296" cy="286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1" t="24053" r="20245" b="9470"/>
          <a:stretch/>
        </p:blipFill>
        <p:spPr bwMode="auto">
          <a:xfrm>
            <a:off x="5148064" y="28335"/>
            <a:ext cx="3830783" cy="243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Рисунок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459809"/>
            <a:ext cx="254956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Рисунок 8" descr="НИР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594" y="2852936"/>
            <a:ext cx="2544881" cy="348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Объект 8" descr="НПКБогор"/>
          <p:cNvPicPr>
            <a:picLocks noGrp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57522" y="2654076"/>
            <a:ext cx="2880321" cy="414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337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13147"/>
    </mc:Choice>
    <mc:Fallback xmlns="">
      <p:transition advClick="0" advTm="13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enovo\Desktop\НАГРАДЫ\Послед.вебинар\23-24\ЯрвМ20г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002" y="25149"/>
            <a:ext cx="1454718" cy="205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Lenovo\Desktop\НАГРАДЫ\Послед.вебинар\23-24\ЧечеткинД19г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" y="731521"/>
            <a:ext cx="1509384" cy="213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149"/>
            <a:ext cx="1836844" cy="2603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5711">
            <a:off x="1286501" y="993107"/>
            <a:ext cx="4188870" cy="233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7" t="11459" r="34606" b="10565"/>
          <a:stretch/>
        </p:blipFill>
        <p:spPr bwMode="auto">
          <a:xfrm>
            <a:off x="0" y="3294931"/>
            <a:ext cx="2472051" cy="353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7" t="11918" r="34667" b="9754"/>
          <a:stretch/>
        </p:blipFill>
        <p:spPr bwMode="auto">
          <a:xfrm>
            <a:off x="690804" y="3039940"/>
            <a:ext cx="2565603" cy="355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7" t="11648" r="34454" b="9943"/>
          <a:stretch/>
        </p:blipFill>
        <p:spPr bwMode="auto">
          <a:xfrm>
            <a:off x="1547664" y="3772630"/>
            <a:ext cx="2183608" cy="308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2" t="11459" r="34667" b="10511"/>
          <a:stretch/>
        </p:blipFill>
        <p:spPr bwMode="auto">
          <a:xfrm>
            <a:off x="2267744" y="3251621"/>
            <a:ext cx="2244285" cy="322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0" t="10702" r="34454" b="10700"/>
          <a:stretch/>
        </p:blipFill>
        <p:spPr bwMode="auto">
          <a:xfrm>
            <a:off x="3059832" y="3457624"/>
            <a:ext cx="2210011" cy="315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0" t="11269" r="34241" b="11459"/>
          <a:stretch/>
        </p:blipFill>
        <p:spPr bwMode="auto">
          <a:xfrm>
            <a:off x="3741481" y="3120880"/>
            <a:ext cx="2438409" cy="339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3" t="11269" r="35096" b="11459"/>
          <a:stretch/>
        </p:blipFill>
        <p:spPr bwMode="auto">
          <a:xfrm>
            <a:off x="4505409" y="3585907"/>
            <a:ext cx="2255092" cy="325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1" t="7888" r="34134" b="6008"/>
          <a:stretch/>
        </p:blipFill>
        <p:spPr bwMode="auto">
          <a:xfrm rot="20771478">
            <a:off x="6332978" y="3367061"/>
            <a:ext cx="2016224" cy="293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5" t="7500" r="33813" b="6190"/>
          <a:stretch/>
        </p:blipFill>
        <p:spPr bwMode="auto">
          <a:xfrm rot="853949">
            <a:off x="7479578" y="3481408"/>
            <a:ext cx="2088285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6413546" y="339828"/>
            <a:ext cx="3061432" cy="2758918"/>
            <a:chOff x="4797775" y="3559012"/>
            <a:chExt cx="3061432" cy="2758918"/>
          </a:xfrm>
        </p:grpSpPr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35480">
              <a:off x="4797775" y="3706417"/>
              <a:ext cx="1844812" cy="2611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01208">
              <a:off x="5965694" y="3559012"/>
              <a:ext cx="1893513" cy="2684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790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8232"/>
    </mc:Choice>
    <mc:Fallback xmlns="">
      <p:transition advClick="0" advTm="8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20-21г\учит.года\фот\награды\ученики\18биоХаб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6" t="5747" r="3092" b="8788"/>
          <a:stretch/>
        </p:blipFill>
        <p:spPr bwMode="auto">
          <a:xfrm rot="16200000">
            <a:off x="4340994" y="1698507"/>
            <a:ext cx="3934998" cy="5433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E:\20-21г\учит.года\фот\награды\ученики\19гбиоХаб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5" t="5515" r="13895" b="18053"/>
          <a:stretch/>
        </p:blipFill>
        <p:spPr bwMode="auto">
          <a:xfrm rot="15525649">
            <a:off x="938380" y="-239064"/>
            <a:ext cx="3767248" cy="5373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4" t="23185" r="23748" b="11250"/>
          <a:stretch/>
        </p:blipFill>
        <p:spPr bwMode="auto">
          <a:xfrm>
            <a:off x="-17128" y="58376"/>
            <a:ext cx="9100751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08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13189"/>
    </mc:Choice>
    <mc:Fallback xmlns="">
      <p:transition advClick="0" advTm="13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E:\20-21г\учит.года\фот\IMG_21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9450" y="1283728"/>
            <a:ext cx="6595174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20-21г\учит.года\фот\1ББачинскаяК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1655"/>
            <a:ext cx="7180611" cy="557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20-21г\учит.года\фот\IMG_21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3962"/>
          <a:stretch/>
        </p:blipFill>
        <p:spPr bwMode="auto">
          <a:xfrm rot="5400000">
            <a:off x="2446013" y="833992"/>
            <a:ext cx="6595174" cy="522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23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22-23\Учитель года\ВИЗИТКА\новые\животныеВ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271">
            <a:off x="5790294" y="-285919"/>
            <a:ext cx="3220201" cy="429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3" t="11538" r="34588" b="10769"/>
          <a:stretch/>
        </p:blipFill>
        <p:spPr bwMode="auto">
          <a:xfrm rot="15698220">
            <a:off x="5441619" y="3313348"/>
            <a:ext cx="3114888" cy="429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:\22-23\Учитель года\ВИЗИТКА\новые\IMG-20210519-WA0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8" y="17168"/>
            <a:ext cx="4309682" cy="323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"/>
          <a:stretch/>
        </p:blipFill>
        <p:spPr bwMode="auto">
          <a:xfrm rot="5176913">
            <a:off x="226923" y="2816800"/>
            <a:ext cx="2603746" cy="367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4"/>
          <a:stretch/>
        </p:blipFill>
        <p:spPr bwMode="auto">
          <a:xfrm rot="6901411">
            <a:off x="2908477" y="3067434"/>
            <a:ext cx="1964898" cy="2841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45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13822"/>
    </mc:Choice>
    <mc:Fallback xmlns="">
      <p:transition advClick="0" advTm="1382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20-21г\учит.года\фот\награды\мои\Ригмено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9" y="116632"/>
            <a:ext cx="4490751" cy="632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20-21г\учит.года\фот\награды\мои\Ригм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319" y="360398"/>
            <a:ext cx="4736050" cy="646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46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11000"/>
    </mc:Choice>
    <mc:Fallback xmlns="">
      <p:transition advClick="0" advTm="1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E:\раб.стол\до2018\фотогр\11кл\песни о войне\IMG_16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89" y="0"/>
            <a:ext cx="5037666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20-21г\учит.года\фот\IMG_11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6" t="35694"/>
          <a:stretch/>
        </p:blipFill>
        <p:spPr bwMode="auto">
          <a:xfrm>
            <a:off x="3288632" y="2946875"/>
            <a:ext cx="5855368" cy="391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14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10819"/>
    </mc:Choice>
    <mc:Fallback xmlns="">
      <p:transition advClick="0" advTm="10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1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2839</TotalTime>
  <Words>18</Words>
  <Application>Microsoft Office PowerPoint</Application>
  <PresentationFormat>Экран (4:3)</PresentationFormat>
  <Paragraphs>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Century Gothic</vt:lpstr>
      <vt:lpstr>Monotype Corsiva</vt:lpstr>
      <vt:lpstr>Times New Roman</vt:lpstr>
      <vt:lpstr>Wingdings 3</vt:lpstr>
      <vt:lpstr>Легкий дым</vt:lpstr>
      <vt:lpstr>1_Легкий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Евгений Бурдинский</cp:lastModifiedBy>
  <cp:revision>248</cp:revision>
  <dcterms:created xsi:type="dcterms:W3CDTF">2020-10-12T06:27:20Z</dcterms:created>
  <dcterms:modified xsi:type="dcterms:W3CDTF">2023-05-25T00:52:58Z</dcterms:modified>
</cp:coreProperties>
</file>